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720000"/>
            <a:ext cx="9719280" cy="43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Кращі літа молодії,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Свіжії сили в ці дні весни,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Ми присвятім їх Ісусу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дар для Нього дорогий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(дорогий).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900000"/>
            <a:ext cx="9719280" cy="468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може бути ще кращим,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Як для Ісуса служить?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Тут, у житті цім дочаснім,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Серце Христу присвятить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(присвятить).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900000"/>
            <a:ext cx="9719280" cy="486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Вчуй, як Христос закликає,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Час благодатний для нас настав;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Більше вагатись не можем: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Спас нам життя дарував (дарував).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540000"/>
            <a:ext cx="9719280" cy="52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Сестри! Ми прапор підіймем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З іменем чудним Христа.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Промінь небесний зогріє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Віру й любов у серцях (у серцях).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540000"/>
            <a:ext cx="9719280" cy="52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Сміло, во ім’я Ісуса,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Браття, вперед в боротьбі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з гріхом!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Тисячі гинуть в темряві.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З світлом до них ми підем (ми підем).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540000"/>
            <a:ext cx="9719280" cy="52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Хоч нас зустрінуть гоніння,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Смерть за Христа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не страшна;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З вірою все переможем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Для слави Спаса Христа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(для Христа).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80360" y="720000"/>
            <a:ext cx="9719280" cy="432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Кращі літа молодії,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Свіжії сили в ці дні весни,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Ми присвятім їх Ісусу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 дар для Нього дорогий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(дорогий).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80360" y="900000"/>
            <a:ext cx="9719280" cy="468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Що може бути ще кращим,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Як для Ісуса служить?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Тут, у житті цім дочаснім,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Серце Христу присвятить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(присвятить).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2021-08-06T16:55:59Z</dcterms:created>
  <dc:creator/>
  <dc:description/>
  <dc:language>uk-UA</dc:language>
  <cp:lastModifiedBy/>
  <dcterms:modified xsi:type="dcterms:W3CDTF">2021-08-06T17:01:58Z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